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7772400" cy="10058400"/>
  <p:notesSz cx="6858000" cy="93138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7" autoAdjust="0"/>
    <p:restoredTop sz="94660"/>
  </p:normalViewPr>
  <p:slideViewPr>
    <p:cSldViewPr snapToGrid="0">
      <p:cViewPr varScale="1">
        <p:scale>
          <a:sx n="48" d="100"/>
          <a:sy n="48" d="100"/>
        </p:scale>
        <p:origin x="3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7432-1EB9-40D2-ADB8-989F850EF789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8307-C069-4C47-A67E-8AD7EFD84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5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7432-1EB9-40D2-ADB8-989F850EF789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8307-C069-4C47-A67E-8AD7EFD84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6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7432-1EB9-40D2-ADB8-989F850EF789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8307-C069-4C47-A67E-8AD7EFD84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54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7432-1EB9-40D2-ADB8-989F850EF789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8307-C069-4C47-A67E-8AD7EFD84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40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7432-1EB9-40D2-ADB8-989F850EF789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8307-C069-4C47-A67E-8AD7EFD84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00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7432-1EB9-40D2-ADB8-989F850EF789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8307-C069-4C47-A67E-8AD7EFD84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2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7432-1EB9-40D2-ADB8-989F850EF789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8307-C069-4C47-A67E-8AD7EFD84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18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7432-1EB9-40D2-ADB8-989F850EF789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8307-C069-4C47-A67E-8AD7EFD84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884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7432-1EB9-40D2-ADB8-989F850EF789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8307-C069-4C47-A67E-8AD7EFD84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67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7432-1EB9-40D2-ADB8-989F850EF789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8307-C069-4C47-A67E-8AD7EFD84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41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7432-1EB9-40D2-ADB8-989F850EF789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8307-C069-4C47-A67E-8AD7EFD84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43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47432-1EB9-40D2-ADB8-989F850EF789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E8307-C069-4C47-A67E-8AD7EFD84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15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9A689A84-9E2D-4C87-BF4C-2A044AC96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008"/>
            <a:ext cx="7772400" cy="496181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4294D0A-AA97-420B-B061-32C847CD9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92244"/>
            <a:ext cx="7772400" cy="468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846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0AF74C-8B1D-42B5-AC7B-448E5A740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881" y="24827"/>
            <a:ext cx="7394716" cy="46959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E51CD6-B0B3-4D11-8FF3-E18207182D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57"/>
          <a:stretch/>
        </p:blipFill>
        <p:spPr>
          <a:xfrm>
            <a:off x="0" y="4561714"/>
            <a:ext cx="7394716" cy="524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720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0F34FF-F249-4332-891A-B73745437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92" y="159026"/>
            <a:ext cx="7414591" cy="48025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141B7C-B716-467E-B8A9-3F06C50EE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61620"/>
            <a:ext cx="7772400" cy="506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220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390930-597D-4B1F-ABAE-BBD5660D9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48" y="0"/>
            <a:ext cx="7772400" cy="54087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5D728B-15D3-4A08-9221-D7F2EF3C6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49801"/>
            <a:ext cx="7772400" cy="508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557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12973A-054D-4860-91D8-69FDDCB9F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82" y="107574"/>
            <a:ext cx="7539318" cy="49268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7F8010-B9E6-475F-A177-BB8FE7AC7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082" y="4990920"/>
            <a:ext cx="7539318" cy="492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109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213EB0-199F-4BE0-8CAE-0C22B0A20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49436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A3C191-92C9-4966-A430-51C806981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14759"/>
            <a:ext cx="7772400" cy="531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581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F1736C-69E2-411A-B29E-2E269016D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6" y="-26517"/>
            <a:ext cx="7568162" cy="55916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7CE1B6-C4FB-42F9-9C02-72460B91E3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033"/>
          <a:stretch/>
        </p:blipFill>
        <p:spPr>
          <a:xfrm>
            <a:off x="0" y="4845325"/>
            <a:ext cx="7548282" cy="508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13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1219E3-4607-44F7-B9D0-70A233AE9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61" y="-17933"/>
            <a:ext cx="7476565" cy="45558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484A88-0177-4502-A42B-A211C890E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32" y="4892707"/>
            <a:ext cx="7476565" cy="484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518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7DE923-B44C-4965-B39B-68E1C5F29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56321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4BB48F-BBB4-433F-893E-03A615BCB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87834"/>
            <a:ext cx="7772400" cy="492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87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2899BD-DAB9-45BF-AAA4-1BA4F5B31D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54"/>
          <a:stretch/>
        </p:blipFill>
        <p:spPr>
          <a:xfrm>
            <a:off x="125503" y="179294"/>
            <a:ext cx="7386918" cy="51345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57B569-7E46-4850-BFB1-C262D64D8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74" y="5259633"/>
            <a:ext cx="7566212" cy="423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291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6A0A22-2C5A-43FD-B68B-6453AD444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74" y="92995"/>
            <a:ext cx="7350081" cy="49506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809F8A-1768-4E22-8694-889CDF7B3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774" y="4921626"/>
            <a:ext cx="7466625" cy="509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576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A6D842-1EAC-4FB9-8537-685C51A5B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80"/>
            <a:ext cx="7772400" cy="49289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1EEAC3-B024-4994-9646-37EEBF1AF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06878"/>
            <a:ext cx="7772400" cy="449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62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638D6B-6C93-498F-86B2-1B4FF2DE1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5179730"/>
          </a:xfrm>
          <a:prstGeom prst="rect">
            <a:avLst/>
          </a:prstGeom>
        </p:spPr>
      </p:pic>
      <p:pic>
        <p:nvPicPr>
          <p:cNvPr id="4" name="Picture 4" descr="vlq2tqqs[1]">
            <a:extLst>
              <a:ext uri="{FF2B5EF4-FFF2-40B4-BE49-F238E27FC236}">
                <a16:creationId xmlns:a16="http://schemas.microsoft.com/office/drawing/2014/main" id="{46209A62-019E-4875-9477-4B773DC47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01792"/>
            <a:ext cx="1114425" cy="127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161F5A-AC16-426C-B510-58E75815B2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83751"/>
            <a:ext cx="7772400" cy="517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60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21C545-D41A-4D66-92E4-BC8D70E6A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177"/>
            <a:ext cx="7772400" cy="4556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ABEDB8-F8EE-4E5C-BA38-D53A70136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93929"/>
            <a:ext cx="7772400" cy="496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222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62E15A-2781-4B62-99F7-A7E8D840A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152"/>
            <a:ext cx="7494494" cy="45158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643FB3-B9A2-4CC5-9102-6798B58118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268"/>
          <a:stretch/>
        </p:blipFill>
        <p:spPr>
          <a:xfrm>
            <a:off x="0" y="4569662"/>
            <a:ext cx="7494494" cy="532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283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C9CE7F-EBEE-4E7B-946B-F4CB41DFD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7"/>
            <a:ext cx="7772400" cy="51685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12C09D-669B-4D97-8488-2E6E1B522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57872"/>
            <a:ext cx="7772400" cy="516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620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ABCA0E-B049-4239-BD2C-70B0E85947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76"/>
          <a:stretch/>
        </p:blipFill>
        <p:spPr>
          <a:xfrm>
            <a:off x="0" y="95713"/>
            <a:ext cx="7494494" cy="50176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67D939-CD42-4C32-ACA2-3870177D96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448"/>
          <a:stretch/>
        </p:blipFill>
        <p:spPr>
          <a:xfrm>
            <a:off x="0" y="5113384"/>
            <a:ext cx="7494494" cy="458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4017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F31324-5CF2-4790-8A13-6FD65E035C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9" t="6963" r="2619" b="12026"/>
          <a:stretch/>
        </p:blipFill>
        <p:spPr>
          <a:xfrm>
            <a:off x="203265" y="125506"/>
            <a:ext cx="7129864" cy="41416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9C0156-1AF1-45B1-BB2C-8F79C42FC8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99" t="3122" b="12436"/>
          <a:stretch/>
        </p:blipFill>
        <p:spPr>
          <a:xfrm>
            <a:off x="233082" y="4876800"/>
            <a:ext cx="7327088" cy="414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19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832F418-B83B-440C-B4AD-7532D1C5E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276"/>
            <a:ext cx="7772400" cy="50660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F229AD-98E5-4CFB-A5E0-28237D08F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80959"/>
            <a:ext cx="7772400" cy="506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439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B65FED-81B2-4E9D-BDA7-68D310DC8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2" y="4934831"/>
            <a:ext cx="7573617" cy="47458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90C101-55AC-4E9F-BA19-0C22C1ECB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26" y="44774"/>
            <a:ext cx="7573617" cy="450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182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50462D3-602A-4441-A314-EF09993FC6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5292"/>
          <a:stretch/>
        </p:blipFill>
        <p:spPr>
          <a:xfrm>
            <a:off x="0" y="689538"/>
            <a:ext cx="7772400" cy="12328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780FA2E-F697-45A4-8FF9-425BF73534F8}"/>
              </a:ext>
            </a:extLst>
          </p:cNvPr>
          <p:cNvSpPr/>
          <p:nvPr/>
        </p:nvSpPr>
        <p:spPr>
          <a:xfrm>
            <a:off x="1286984" y="2598290"/>
            <a:ext cx="845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English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086FAD6-5599-42D4-BA5B-0B9F815C9788}"/>
              </a:ext>
            </a:extLst>
          </p:cNvPr>
          <p:cNvSpPr/>
          <p:nvPr/>
        </p:nvSpPr>
        <p:spPr>
          <a:xfrm>
            <a:off x="5152040" y="2618170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Hispanic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9D43C5-12BF-4B6B-A210-198D7ECD0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62673"/>
            <a:ext cx="7772400" cy="344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909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63265D-F812-4B49-8C9D-7AD06CCAF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177"/>
            <a:ext cx="7772400" cy="56403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247FCB-8DC5-4B79-BD99-FC6F8A9E3F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048"/>
          <a:stretch/>
        </p:blipFill>
        <p:spPr>
          <a:xfrm>
            <a:off x="0" y="5298971"/>
            <a:ext cx="7772400" cy="456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94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DD6892-2EDC-4384-B041-B45FEF313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268"/>
            <a:ext cx="7454348" cy="43129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3D3974-E6C7-4952-804C-5D139516E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05013"/>
            <a:ext cx="7613374" cy="502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153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D3DF62-B912-48E5-8E74-4135A0320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31032"/>
            <a:ext cx="7772400" cy="48468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DE929E-AB28-431B-B9C7-2DDE5B3F7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526"/>
            <a:ext cx="7772400" cy="453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84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971B3C-91D0-4BF2-94B1-31B7C7764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003"/>
            <a:ext cx="7553739" cy="53831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96AAB5-3CD6-4898-8F0F-EC590A1DC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29200"/>
            <a:ext cx="7553739" cy="503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532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</TotalTime>
  <Words>2</Words>
  <Application>Microsoft Office PowerPoint</Application>
  <PresentationFormat>Custom</PresentationFormat>
  <Paragraphs>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Deborah De Bram</dc:creator>
  <cp:lastModifiedBy>Deborah De Bram</cp:lastModifiedBy>
  <cp:revision>18</cp:revision>
  <cp:lastPrinted>2020-01-03T21:45:38Z</cp:lastPrinted>
  <dcterms:created xsi:type="dcterms:W3CDTF">2020-01-03T15:43:42Z</dcterms:created>
  <dcterms:modified xsi:type="dcterms:W3CDTF">2020-01-03T21:51:27Z</dcterms:modified>
</cp:coreProperties>
</file>